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CD41F-AB1A-4EFD-9BA0-307FBFB48F29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1582A-E624-4B16-B44C-3725D7A5D7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372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fld id="{4FDC1F31-6D63-4792-BDFD-89C6FD263823}" type="slidenum">
              <a:rPr lang="fr-FR" sz="1200">
                <a:solidFill>
                  <a:srgbClr val="000000"/>
                </a:solidFill>
                <a:latin typeface="Arial"/>
              </a:rPr>
              <a:t>3</a:t>
            </a:fld>
            <a:endParaRPr/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76A2-3FF9-4C80-9380-37E638E7D4E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BA8-D677-4E5E-BBF7-F5CBC9EE7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41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76A2-3FF9-4C80-9380-37E638E7D4E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BA8-D677-4E5E-BBF7-F5CBC9EE7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93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76A2-3FF9-4C80-9380-37E638E7D4E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BA8-D677-4E5E-BBF7-F5CBC9EE7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948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96338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76A2-3FF9-4C80-9380-37E638E7D4E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BA8-D677-4E5E-BBF7-F5CBC9EE7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456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76A2-3FF9-4C80-9380-37E638E7D4E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BA8-D677-4E5E-BBF7-F5CBC9EE7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01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76A2-3FF9-4C80-9380-37E638E7D4E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BA8-D677-4E5E-BBF7-F5CBC9EE7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42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76A2-3FF9-4C80-9380-37E638E7D4E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BA8-D677-4E5E-BBF7-F5CBC9EE7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07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76A2-3FF9-4C80-9380-37E638E7D4E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BA8-D677-4E5E-BBF7-F5CBC9EE7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37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76A2-3FF9-4C80-9380-37E638E7D4E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BA8-D677-4E5E-BBF7-F5CBC9EE7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85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76A2-3FF9-4C80-9380-37E638E7D4E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BA8-D677-4E5E-BBF7-F5CBC9EE7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14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76A2-3FF9-4C80-9380-37E638E7D4E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BA8-D677-4E5E-BBF7-F5CBC9EE7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60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576A2-3FF9-4C80-9380-37E638E7D4E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6BA8-D677-4E5E-BBF7-F5CBC9EE7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31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27384" y="-171400"/>
            <a:ext cx="9396536" cy="74614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851920" y="12351"/>
            <a:ext cx="4752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err="1" smtClean="0">
                <a:solidFill>
                  <a:schemeClr val="bg1"/>
                </a:solidFill>
              </a:rPr>
              <a:t>Dua</a:t>
            </a:r>
            <a:r>
              <a:rPr lang="fr-FR" sz="1000" dirty="0" smtClean="0">
                <a:solidFill>
                  <a:schemeClr val="bg1"/>
                </a:solidFill>
              </a:rPr>
              <a:t> </a:t>
            </a:r>
            <a:r>
              <a:rPr lang="fr-FR" sz="1000" dirty="0" err="1" smtClean="0">
                <a:solidFill>
                  <a:schemeClr val="bg1"/>
                </a:solidFill>
              </a:rPr>
              <a:t>wahda</a:t>
            </a:r>
            <a:endParaRPr lang="fr-FR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3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0" y="4763880"/>
            <a:ext cx="9143640" cy="14857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200" b="1" dirty="0" smtClean="0">
                <a:latin typeface="Arial Black" panose="020B0A04020102020204" pitchFamily="34" charset="0"/>
              </a:rPr>
              <a:t>Il donne la vie et Il fait mourir,</a:t>
            </a:r>
            <a:endParaRPr sz="4200" dirty="0" smtClean="0">
              <a:latin typeface="Arial Black" panose="020B0A040201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fr-FR" sz="4200" b="1" dirty="0" smtClean="0">
                <a:latin typeface="Arial Black" panose="020B0A04020102020204" pitchFamily="34" charset="0"/>
              </a:rPr>
              <a:t>Il fait mourir et Il donne la vie,</a:t>
            </a:r>
            <a:endParaRPr sz="4200" dirty="0">
              <a:latin typeface="Arial Black" panose="020B0A04020102020204" pitchFamily="34" charset="0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0" y="1091160"/>
            <a:ext cx="9143640" cy="1734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يُحيِي</a:t>
            </a:r>
            <a:r>
              <a:rPr lang="fr-FR" sz="54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وَيُمِيتُ</a:t>
            </a:r>
            <a:endParaRPr dirty="0">
              <a:solidFill>
                <a:srgbClr val="002060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وَيُمِيتُ</a:t>
            </a:r>
            <a:r>
              <a:rPr lang="fr-FR" sz="54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وَيُحيِي</a:t>
            </a:r>
            <a:endParaRPr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6938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0" y="216000"/>
            <a:ext cx="9118440" cy="1733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وَهُوَ</a:t>
            </a:r>
            <a:r>
              <a:rPr lang="fr-FR" sz="54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حَيُ</a:t>
            </a:r>
            <a:r>
              <a:rPr lang="fr-FR" sz="54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لَا</a:t>
            </a:r>
            <a:r>
              <a:rPr lang="fr-FR" sz="54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يَمُوتُ</a:t>
            </a:r>
            <a:r>
              <a:rPr lang="fr-FR" sz="54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بِيَدِهِ</a:t>
            </a:r>
            <a:r>
              <a:rPr lang="fr-FR" sz="54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الْخَيْرُ</a:t>
            </a:r>
            <a:endParaRPr dirty="0">
              <a:solidFill>
                <a:srgbClr val="002060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وَهُوَ</a:t>
            </a:r>
            <a:r>
              <a:rPr lang="fr-FR" sz="54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عَلى</a:t>
            </a:r>
            <a:r>
              <a:rPr lang="fr-FR" sz="54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كُلِّ</a:t>
            </a:r>
            <a:r>
              <a:rPr lang="fr-FR" sz="54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شَيءِ</a:t>
            </a:r>
            <a:r>
              <a:rPr lang="fr-FR" sz="54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Arial"/>
              </a:rPr>
              <a:t>قَديرٌ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-167040" y="3888000"/>
            <a:ext cx="9311040" cy="24624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4000" b="1" dirty="0">
                <a:latin typeface="Arial Black" panose="020B0A04020102020204" pitchFamily="34" charset="0"/>
              </a:rPr>
              <a:t>et Il est Vivant et ne meurt pas.</a:t>
            </a:r>
            <a:endParaRPr dirty="0">
              <a:latin typeface="Arial Black" panose="020B0A040201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fr-FR" sz="4000" b="1" dirty="0">
                <a:latin typeface="Arial Black" panose="020B0A04020102020204" pitchFamily="34" charset="0"/>
              </a:rPr>
              <a:t>Entre Ses Mains [se trouve] le Bien et Il est puissant sur toute chose.</a:t>
            </a:r>
            <a:endParaRPr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0585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228600" y="563400"/>
            <a:ext cx="8610120" cy="22849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7200" b="1" dirty="0" err="1">
                <a:solidFill>
                  <a:srgbClr val="002060"/>
                </a:solidFill>
                <a:latin typeface="Calibri"/>
              </a:rPr>
              <a:t>اللّهُمَّ</a:t>
            </a:r>
            <a:r>
              <a:rPr lang="fr-FR" sz="72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7200" b="1" dirty="0" err="1">
                <a:solidFill>
                  <a:srgbClr val="002060"/>
                </a:solidFill>
                <a:latin typeface="Calibri"/>
              </a:rPr>
              <a:t>صَلِّ</a:t>
            </a:r>
            <a:r>
              <a:rPr lang="fr-FR" sz="72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7200" b="1" dirty="0" err="1">
                <a:solidFill>
                  <a:srgbClr val="002060"/>
                </a:solidFill>
                <a:latin typeface="Calibri"/>
              </a:rPr>
              <a:t>عَلَى</a:t>
            </a:r>
            <a:r>
              <a:rPr lang="fr-FR" sz="72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7200" b="1" dirty="0" err="1">
                <a:solidFill>
                  <a:srgbClr val="002060"/>
                </a:solidFill>
                <a:latin typeface="Calibri"/>
              </a:rPr>
              <a:t>مُحَمَّدٍ</a:t>
            </a:r>
            <a:r>
              <a:rPr lang="fr-FR" sz="72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7200" b="1" dirty="0" err="1">
                <a:solidFill>
                  <a:srgbClr val="002060"/>
                </a:solidFill>
                <a:latin typeface="Calibri"/>
              </a:rPr>
              <a:t>وَآلِ</a:t>
            </a:r>
            <a:r>
              <a:rPr lang="fr-FR" sz="72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7200" b="1" dirty="0" err="1">
                <a:solidFill>
                  <a:srgbClr val="002060"/>
                </a:solidFill>
                <a:latin typeface="Calibri"/>
              </a:rPr>
              <a:t>مُحَمَّدٍ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2158560" y="2746440"/>
            <a:ext cx="6553440" cy="2770920"/>
          </a:xfrm>
          <a:prstGeom prst="rect">
            <a:avLst/>
          </a:prstGeom>
          <a:noFill/>
          <a:ln>
            <a:noFill/>
          </a:ln>
        </p:spPr>
      </p:sp>
      <p:sp>
        <p:nvSpPr>
          <p:cNvPr id="153" name="CustomShape 3"/>
          <p:cNvSpPr/>
          <p:nvPr/>
        </p:nvSpPr>
        <p:spPr>
          <a:xfrm>
            <a:off x="0" y="4293720"/>
            <a:ext cx="9144000" cy="2772000"/>
          </a:xfrm>
          <a:prstGeom prst="rect">
            <a:avLst/>
          </a:prstGeom>
          <a:noFill/>
          <a:ln>
            <a:noFill/>
          </a:ln>
        </p:spPr>
      </p:sp>
      <p:sp>
        <p:nvSpPr>
          <p:cNvPr id="154" name="TextShape 4"/>
          <p:cNvSpPr txBox="1"/>
          <p:nvPr/>
        </p:nvSpPr>
        <p:spPr>
          <a:xfrm>
            <a:off x="0" y="4716360"/>
            <a:ext cx="9144000" cy="3203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4000" b="1" dirty="0">
                <a:latin typeface="Arial Black" panose="020B0A04020102020204" pitchFamily="34" charset="0"/>
              </a:rPr>
              <a:t>Ô Allah, envoie tes bénédictions sur Muhammad et sur sa famille</a:t>
            </a:r>
            <a:endParaRPr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968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1540800" y="857160"/>
            <a:ext cx="6082920" cy="2527560"/>
          </a:xfrm>
          <a:prstGeom prst="rect">
            <a:avLst/>
          </a:prstGeom>
          <a:noFill/>
          <a:ln>
            <a:noFill/>
          </a:ln>
        </p:spPr>
      </p:sp>
      <p:sp>
        <p:nvSpPr>
          <p:cNvPr id="123" name="CustomShape 2"/>
          <p:cNvSpPr/>
          <p:nvPr/>
        </p:nvSpPr>
        <p:spPr>
          <a:xfrm>
            <a:off x="0" y="4731840"/>
            <a:ext cx="9134280" cy="1553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9600" b="1" dirty="0" err="1">
                <a:solidFill>
                  <a:srgbClr val="002060"/>
                </a:solidFill>
                <a:latin typeface="_PDMS_Saleem_QuranFont"/>
              </a:rPr>
              <a:t>دُعَاءْ</a:t>
            </a:r>
            <a:r>
              <a:rPr lang="fr-FR" sz="9600" b="1" dirty="0">
                <a:solidFill>
                  <a:srgbClr val="002060"/>
                </a:solidFill>
                <a:latin typeface="_PDMS_Saleem_QuranFont"/>
              </a:rPr>
              <a:t> </a:t>
            </a:r>
            <a:r>
              <a:rPr lang="fr-FR" sz="9600" b="1" dirty="0" err="1">
                <a:solidFill>
                  <a:srgbClr val="002060"/>
                </a:solidFill>
                <a:latin typeface="_PDMS_Saleem_QuranFont"/>
              </a:rPr>
              <a:t>الوَحْدَا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24" name="CustomShape 3"/>
          <p:cNvSpPr/>
          <p:nvPr/>
        </p:nvSpPr>
        <p:spPr>
          <a:xfrm>
            <a:off x="-21960" y="2836800"/>
            <a:ext cx="9156240" cy="1095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6600" b="1" dirty="0">
                <a:solidFill>
                  <a:srgbClr val="E19825"/>
                </a:solidFill>
                <a:latin typeface="Calibri"/>
              </a:rPr>
              <a:t>Arabe / Français</a:t>
            </a:r>
            <a:endParaRPr dirty="0"/>
          </a:p>
        </p:txBody>
      </p:sp>
      <p:sp>
        <p:nvSpPr>
          <p:cNvPr id="125" name="CustomShape 4"/>
          <p:cNvSpPr/>
          <p:nvPr/>
        </p:nvSpPr>
        <p:spPr>
          <a:xfrm>
            <a:off x="0" y="1941480"/>
            <a:ext cx="9168840" cy="516960"/>
          </a:xfrm>
          <a:prstGeom prst="rect">
            <a:avLst/>
          </a:prstGeom>
          <a:noFill/>
          <a:ln>
            <a:noFill/>
          </a:ln>
        </p:spPr>
      </p:sp>
      <p:sp>
        <p:nvSpPr>
          <p:cNvPr id="126" name="TextShape 5"/>
          <p:cNvSpPr txBox="1"/>
          <p:nvPr/>
        </p:nvSpPr>
        <p:spPr>
          <a:xfrm>
            <a:off x="0" y="739440"/>
            <a:ext cx="9144000" cy="12765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80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Forte"/>
              </a:rPr>
              <a:t>Dua</a:t>
            </a:r>
            <a:r>
              <a:rPr lang="fr-FR" sz="8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Forte"/>
              </a:rPr>
              <a:t> </a:t>
            </a:r>
            <a:r>
              <a:rPr lang="fr-FR" sz="80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Forte"/>
              </a:rPr>
              <a:t>Wahda</a:t>
            </a:r>
            <a:endParaRPr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539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1143000" y="2240640"/>
            <a:ext cx="6857640" cy="1015200"/>
          </a:xfrm>
          <a:prstGeom prst="rect">
            <a:avLst/>
          </a:prstGeom>
          <a:noFill/>
          <a:ln>
            <a:noFill/>
          </a:ln>
        </p:spPr>
      </p:sp>
      <p:sp>
        <p:nvSpPr>
          <p:cNvPr id="128" name="CustomShape 2"/>
          <p:cNvSpPr/>
          <p:nvPr/>
        </p:nvSpPr>
        <p:spPr>
          <a:xfrm>
            <a:off x="0" y="4581128"/>
            <a:ext cx="9143640" cy="1733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5400" b="1" dirty="0">
                <a:latin typeface="Arial Black" panose="020B0A04020102020204" pitchFamily="34" charset="0"/>
              </a:rPr>
              <a:t>Au nom d’Allah (</a:t>
            </a:r>
            <a:r>
              <a:rPr lang="fr-FR" sz="5400" b="1" dirty="0" err="1">
                <a:latin typeface="Arial Black" panose="020B0A04020102020204" pitchFamily="34" charset="0"/>
              </a:rPr>
              <a:t>swt</a:t>
            </a:r>
            <a:r>
              <a:rPr lang="fr-FR" sz="5400" b="1" dirty="0">
                <a:latin typeface="Arial Black" panose="020B0A04020102020204" pitchFamily="34" charset="0"/>
              </a:rPr>
              <a:t>), Le Clément, Le Miséricordieux</a:t>
            </a:r>
            <a:endParaRPr dirty="0">
              <a:latin typeface="Arial Black" panose="020B0A04020102020204" pitchFamily="34" charset="0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0" y="940320"/>
            <a:ext cx="9143640" cy="821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بِسْمِ</a:t>
            </a:r>
            <a:r>
              <a:rPr lang="fr-FR" sz="5400" b="1" dirty="0">
                <a:solidFill>
                  <a:srgbClr val="002060"/>
                </a:solidFill>
                <a:latin typeface="Simplified Arabic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اللَّهِ</a:t>
            </a:r>
            <a:r>
              <a:rPr lang="fr-FR" sz="5400" b="1" dirty="0">
                <a:solidFill>
                  <a:srgbClr val="002060"/>
                </a:solidFill>
                <a:latin typeface="Simplified Arabic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الرَّحْمَنِ</a:t>
            </a:r>
            <a:r>
              <a:rPr lang="fr-FR" sz="5400" b="1" dirty="0">
                <a:solidFill>
                  <a:srgbClr val="002060"/>
                </a:solidFill>
                <a:latin typeface="Simplified Arabic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الرَّحِيْمِ</a:t>
            </a:r>
            <a:endParaRPr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0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0" y="565200"/>
            <a:ext cx="9143640" cy="1734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لا</a:t>
            </a:r>
            <a:r>
              <a:rPr lang="fr-FR" sz="5400" b="1" dirty="0">
                <a:solidFill>
                  <a:srgbClr val="002060"/>
                </a:solidFill>
                <a:latin typeface="Simplified Arabic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اِلَـهَ</a:t>
            </a:r>
            <a:r>
              <a:rPr lang="fr-FR" sz="5400" b="1" dirty="0">
                <a:solidFill>
                  <a:srgbClr val="002060"/>
                </a:solidFill>
                <a:latin typeface="Simplified Arabic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إلاَّ</a:t>
            </a:r>
            <a:r>
              <a:rPr lang="fr-FR" sz="5400" b="1" dirty="0">
                <a:solidFill>
                  <a:srgbClr val="002060"/>
                </a:solidFill>
                <a:latin typeface="Simplified Arabic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اللهُ</a:t>
            </a:r>
            <a:r>
              <a:rPr lang="fr-FR" sz="5400" b="1" dirty="0">
                <a:solidFill>
                  <a:srgbClr val="002060"/>
                </a:solidFill>
                <a:latin typeface="Simplified Arabic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اِلَهاً</a:t>
            </a:r>
            <a:r>
              <a:rPr lang="fr-FR" sz="5400" b="1" dirty="0">
                <a:solidFill>
                  <a:srgbClr val="002060"/>
                </a:solidFill>
                <a:latin typeface="Simplified Arabic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وَاحِداً</a:t>
            </a:r>
            <a:r>
              <a:rPr lang="fr-FR" sz="5400" b="1" dirty="0">
                <a:solidFill>
                  <a:srgbClr val="002060"/>
                </a:solidFill>
                <a:latin typeface="Simplified Arabic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وَنَحْنُ</a:t>
            </a:r>
            <a:r>
              <a:rPr lang="fr-FR" sz="5400" b="1" dirty="0">
                <a:solidFill>
                  <a:srgbClr val="002060"/>
                </a:solidFill>
                <a:latin typeface="Simplified Arabic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لَهُ</a:t>
            </a:r>
            <a:r>
              <a:rPr lang="fr-FR" sz="5400" b="1" dirty="0">
                <a:solidFill>
                  <a:srgbClr val="002060"/>
                </a:solidFill>
                <a:latin typeface="Simplified Arabic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Simplified Arabic"/>
              </a:rPr>
              <a:t>مُسْلِمُونَ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0" y="3096000"/>
            <a:ext cx="9144000" cy="3201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5400" b="1" dirty="0">
                <a:latin typeface="Arial Black" panose="020B0A04020102020204" pitchFamily="34" charset="0"/>
              </a:rPr>
              <a:t>Il n’y a de divinité qu’Allah (</a:t>
            </a:r>
            <a:r>
              <a:rPr lang="fr-FR" sz="5400" b="1" dirty="0" err="1">
                <a:latin typeface="Arial Black" panose="020B0A04020102020204" pitchFamily="34" charset="0"/>
              </a:rPr>
              <a:t>swt</a:t>
            </a:r>
            <a:r>
              <a:rPr lang="fr-FR" sz="5400" b="1" dirty="0">
                <a:latin typeface="Arial Black" panose="020B0A04020102020204" pitchFamily="34" charset="0"/>
              </a:rPr>
              <a:t>), Dieu Unique et nous lui somme soumis.</a:t>
            </a:r>
            <a:endParaRPr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1288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0" y="4210560"/>
            <a:ext cx="9143640" cy="16570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b="1" dirty="0">
              <a:latin typeface="Arial Black" panose="020B0A040201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fr-FR" sz="4400" b="1" dirty="0">
                <a:latin typeface="Arial Black" panose="020B0A04020102020204" pitchFamily="34" charset="0"/>
              </a:rPr>
              <a:t>Il n’y a de divinité qu’Allah (</a:t>
            </a:r>
            <a:r>
              <a:rPr lang="fr-FR" sz="4400" b="1" dirty="0" err="1">
                <a:latin typeface="Arial Black" panose="020B0A04020102020204" pitchFamily="34" charset="0"/>
              </a:rPr>
              <a:t>swt</a:t>
            </a:r>
            <a:r>
              <a:rPr lang="fr-FR" sz="4400" b="1" dirty="0">
                <a:latin typeface="Arial Black" panose="020B0A04020102020204" pitchFamily="34" charset="0"/>
              </a:rPr>
              <a:t>) et nous n’adorons que Lui en Lui rendant un culte pur en dépit des incroyants.</a:t>
            </a:r>
            <a:endParaRPr b="1" dirty="0">
              <a:latin typeface="Arial Black" panose="020B0A04020102020204" pitchFamily="34" charset="0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0" y="434520"/>
            <a:ext cx="9162000" cy="1734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لاَ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اِلَـهَ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إلاَّ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اللهُ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لا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نَعْبُدُ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إلاَّ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اِيَّاهُ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مُخْلِصِينَ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لَهُ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الدِّينَ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وَلَوْ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كَرِهَ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الْمُشْرِكُونَ</a:t>
            </a:r>
            <a:endParaRPr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653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0" y="-288000"/>
            <a:ext cx="9143640" cy="28418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لاَ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اِلَـهَ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إلاَّ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اللهُ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رَبُّنَا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وَرَبُّ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آبَائِنَا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الاَوَّلِينَ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0" y="4539600"/>
            <a:ext cx="9143640" cy="4200840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TextShape 3"/>
          <p:cNvSpPr txBox="1"/>
          <p:nvPr/>
        </p:nvSpPr>
        <p:spPr>
          <a:xfrm>
            <a:off x="-144000" y="3116160"/>
            <a:ext cx="9288000" cy="32918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5200" b="1" dirty="0">
                <a:latin typeface="Arial Black" panose="020B0A04020102020204" pitchFamily="34" charset="0"/>
              </a:rPr>
              <a:t>Il n’y a de divinité qu’Allah (</a:t>
            </a:r>
            <a:r>
              <a:rPr lang="fr-FR" sz="5200" b="1" dirty="0" err="1">
                <a:latin typeface="Arial Black" panose="020B0A04020102020204" pitchFamily="34" charset="0"/>
              </a:rPr>
              <a:t>swt</a:t>
            </a:r>
            <a:r>
              <a:rPr lang="fr-FR" sz="5200" b="1" dirty="0">
                <a:latin typeface="Arial Black" panose="020B0A04020102020204" pitchFamily="34" charset="0"/>
              </a:rPr>
              <a:t>), Notre Seigneur et le Seigneur de nos premiers pères.</a:t>
            </a:r>
            <a:endParaRPr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7879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936000" y="828720"/>
            <a:ext cx="7328160" cy="75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لاَ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اِلَـهَ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إلاَّ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اللهُ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وَحْدَهُ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وَحْدَهُ</a:t>
            </a:r>
            <a:r>
              <a:rPr lang="fr-FR" sz="5400" b="1" dirty="0">
                <a:solidFill>
                  <a:srgbClr val="002060"/>
                </a:solidFill>
                <a:latin typeface="Calibri Light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 Light"/>
              </a:rPr>
              <a:t>وَحْدَهُ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0" y="3268440"/>
            <a:ext cx="9072000" cy="34275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fr-FR" sz="4500" b="1" dirty="0">
                <a:latin typeface="Arial Black" panose="020B0A04020102020204" pitchFamily="34" charset="0"/>
              </a:rPr>
              <a:t>Il n’y a de divinité qu’Allah (</a:t>
            </a:r>
            <a:r>
              <a:rPr lang="fr-FR" sz="4500" b="1" dirty="0" err="1">
                <a:latin typeface="Arial Black" panose="020B0A04020102020204" pitchFamily="34" charset="0"/>
              </a:rPr>
              <a:t>swt</a:t>
            </a:r>
            <a:r>
              <a:rPr lang="fr-FR" sz="4500" b="1" dirty="0">
                <a:latin typeface="Arial Black" panose="020B0A04020102020204" pitchFamily="34" charset="0"/>
              </a:rPr>
              <a:t>), Uniquement Lui, Uniquement Lui, Uniquement Lui !</a:t>
            </a:r>
            <a:endParaRPr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9609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0" y="889560"/>
            <a:ext cx="9143640" cy="911880"/>
          </a:xfrm>
          <a:prstGeom prst="rect">
            <a:avLst/>
          </a:prstGeom>
          <a:noFill/>
          <a:ln>
            <a:noFill/>
          </a:ln>
        </p:spPr>
      </p:sp>
      <p:sp>
        <p:nvSpPr>
          <p:cNvPr id="140" name="CustomShape 2"/>
          <p:cNvSpPr/>
          <p:nvPr/>
        </p:nvSpPr>
        <p:spPr>
          <a:xfrm>
            <a:off x="0" y="4771080"/>
            <a:ext cx="9143640" cy="3378600"/>
          </a:xfrm>
          <a:prstGeom prst="rect">
            <a:avLst/>
          </a:prstGeom>
          <a:noFill/>
          <a:ln>
            <a:noFill/>
          </a:ln>
        </p:spPr>
      </p:sp>
      <p:sp>
        <p:nvSpPr>
          <p:cNvPr id="141" name="TextShape 3"/>
          <p:cNvSpPr txBox="1"/>
          <p:nvPr/>
        </p:nvSpPr>
        <p:spPr>
          <a:xfrm>
            <a:off x="96480" y="3351600"/>
            <a:ext cx="8951400" cy="34315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5400" b="1" dirty="0">
                <a:latin typeface="Arial Black" panose="020B0A04020102020204" pitchFamily="34" charset="0"/>
              </a:rPr>
              <a:t>Celui qui a respecté Sa Promesse, qui a aidé Son serviteur, qui a honoré son armée.</a:t>
            </a:r>
            <a:endParaRPr dirty="0">
              <a:latin typeface="Arial Black" panose="020B0A04020102020204" pitchFamily="34" charset="0"/>
            </a:endParaRPr>
          </a:p>
        </p:txBody>
      </p:sp>
      <p:sp>
        <p:nvSpPr>
          <p:cNvPr id="142" name="TextShape 4"/>
          <p:cNvSpPr txBox="1"/>
          <p:nvPr/>
        </p:nvSpPr>
        <p:spPr>
          <a:xfrm>
            <a:off x="504000" y="792000"/>
            <a:ext cx="8219880" cy="8452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اَنْجَزَ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وَعْدَهُ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وَنَصَرَ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عَبْدَهُ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وَاَعَزَّ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fr-FR" sz="5400" b="1" dirty="0" err="1">
                <a:solidFill>
                  <a:srgbClr val="002060"/>
                </a:solidFill>
                <a:latin typeface="Calibri"/>
              </a:rPr>
              <a:t>جُنْدَهُ</a:t>
            </a:r>
            <a:r>
              <a:rPr lang="fr-FR" sz="5400" b="1" dirty="0">
                <a:solidFill>
                  <a:srgbClr val="002060"/>
                </a:solidFill>
                <a:latin typeface="Calibri"/>
              </a:rPr>
              <a:t> </a:t>
            </a:r>
            <a:endParaRPr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8288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5142960" y="79153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CE0F23F-F287-44B6-AA93-18517702FD6E}" type="slidenum">
              <a:rPr lang="fr-FR" sz="1050">
                <a:solidFill>
                  <a:srgbClr val="8B8B8B"/>
                </a:solidFill>
                <a:latin typeface="Arial"/>
              </a:rPr>
              <a:t>9</a:t>
            </a:fld>
            <a:endParaRPr/>
          </a:p>
        </p:txBody>
      </p:sp>
      <p:sp>
        <p:nvSpPr>
          <p:cNvPr id="144" name="CustomShape 2"/>
          <p:cNvSpPr/>
          <p:nvPr/>
        </p:nvSpPr>
        <p:spPr>
          <a:xfrm>
            <a:off x="0" y="1534680"/>
            <a:ext cx="9143640" cy="1733760"/>
          </a:xfrm>
          <a:prstGeom prst="rect">
            <a:avLst/>
          </a:prstGeom>
          <a:noFill/>
          <a:ln>
            <a:noFill/>
          </a:ln>
        </p:spPr>
      </p:sp>
      <p:sp>
        <p:nvSpPr>
          <p:cNvPr id="145" name="TextShape 3"/>
          <p:cNvSpPr txBox="1"/>
          <p:nvPr/>
        </p:nvSpPr>
        <p:spPr>
          <a:xfrm>
            <a:off x="216000" y="432000"/>
            <a:ext cx="8640000" cy="19342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6500" b="1" dirty="0" err="1">
                <a:solidFill>
                  <a:srgbClr val="002060"/>
                </a:solidFill>
                <a:latin typeface="Arial"/>
              </a:rPr>
              <a:t>وَهَزَمَ</a:t>
            </a:r>
            <a:r>
              <a:rPr lang="fr-FR" sz="65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6500" b="1" dirty="0" err="1">
                <a:solidFill>
                  <a:srgbClr val="002060"/>
                </a:solidFill>
                <a:latin typeface="Arial"/>
              </a:rPr>
              <a:t>الاَحْزابَ</a:t>
            </a:r>
            <a:r>
              <a:rPr lang="fr-FR" sz="65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6500" b="1" dirty="0" err="1">
                <a:solidFill>
                  <a:srgbClr val="002060"/>
                </a:solidFill>
                <a:latin typeface="Arial"/>
              </a:rPr>
              <a:t>وَحْدَهُ</a:t>
            </a:r>
            <a:r>
              <a:rPr lang="fr-FR" sz="6500" b="1" dirty="0">
                <a:solidFill>
                  <a:srgbClr val="002060"/>
                </a:solidFill>
                <a:latin typeface="Arial"/>
              </a:rPr>
              <a:t> </a:t>
            </a:r>
            <a:endParaRPr b="1" dirty="0">
              <a:solidFill>
                <a:srgbClr val="002060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fr-FR" sz="6500" b="1" dirty="0" err="1">
                <a:solidFill>
                  <a:srgbClr val="002060"/>
                </a:solidFill>
                <a:latin typeface="Arial"/>
              </a:rPr>
              <a:t>فَلَهُ</a:t>
            </a:r>
            <a:r>
              <a:rPr lang="fr-FR" sz="65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6500" b="1" dirty="0" err="1">
                <a:solidFill>
                  <a:srgbClr val="002060"/>
                </a:solidFill>
                <a:latin typeface="Arial"/>
              </a:rPr>
              <a:t>الْمُلْكُ</a:t>
            </a:r>
            <a:r>
              <a:rPr lang="fr-FR" sz="65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6500" b="1" dirty="0" err="1">
                <a:solidFill>
                  <a:srgbClr val="002060"/>
                </a:solidFill>
                <a:latin typeface="Arial"/>
              </a:rPr>
              <a:t>وَلَهُ</a:t>
            </a:r>
            <a:r>
              <a:rPr lang="fr-FR" sz="650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6500" b="1" dirty="0" err="1">
                <a:solidFill>
                  <a:srgbClr val="002060"/>
                </a:solidFill>
                <a:latin typeface="Arial"/>
              </a:rPr>
              <a:t>الْحَمْدُ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146" name="TextShape 4"/>
          <p:cNvSpPr txBox="1"/>
          <p:nvPr/>
        </p:nvSpPr>
        <p:spPr>
          <a:xfrm>
            <a:off x="126000" y="3319560"/>
            <a:ext cx="8892000" cy="32918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5400" b="1" dirty="0">
                <a:latin typeface="Arial Black" panose="020B0A04020102020204" pitchFamily="34" charset="0"/>
              </a:rPr>
              <a:t>A Vaincu les partis, uniquement Lui.</a:t>
            </a:r>
            <a:endParaRPr dirty="0">
              <a:latin typeface="Arial Black" panose="020B0A040201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fr-FR" sz="5400" b="1" dirty="0">
                <a:latin typeface="Arial Black" panose="020B0A04020102020204" pitchFamily="34" charset="0"/>
              </a:rPr>
              <a:t>Alors, à Lui la Royauté et à Lui la Louange,</a:t>
            </a:r>
            <a:endParaRPr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7551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272</Words>
  <Application>Microsoft Office PowerPoint</Application>
  <PresentationFormat>Affichage à l'écran (4:3)</PresentationFormat>
  <Paragraphs>34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</dc:creator>
  <cp:lastModifiedBy>ALI</cp:lastModifiedBy>
  <cp:revision>2</cp:revision>
  <dcterms:created xsi:type="dcterms:W3CDTF">2017-01-12T14:12:47Z</dcterms:created>
  <dcterms:modified xsi:type="dcterms:W3CDTF">2017-01-12T14:19:05Z</dcterms:modified>
</cp:coreProperties>
</file>